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it's about superhero who wants to use generative AI effectively and ethically</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 heroic start to the day! Superheroes using AI to plan healthy habits and to excel in their studies is impressive. It's inspiring to see the superhero finding innovative ways to balance academics and family time effectively. It's great to see the superhero interested in history and using generative AI to enhance learning and leisure activities. The superhero seems to be leveraging AI in their daily routines seamlessly - from breakfast planning to engaging with teachers and colleagues. Studying ancient civilizations with generative AI is a unique way to learn history. It's impressive to see the superhero progressing academically and exploring different historical eras with</a:t>
            </a:r>
          </a:p>
        </p:txBody>
      </p:sp>
      <p:sp>
        <p:nvSpPr>
          <p:cNvPr id="6" name="TextBox 5"/>
          <p:cNvSpPr txBox="1"/>
          <p:nvPr/>
        </p:nvSpPr>
        <p:spPr>
          <a:xfrm>
            <a:off x="5400000" y="1620000"/>
            <a:ext cx="6840000" cy="1800000"/>
          </a:xfrm>
          <a:prstGeom prst="rect">
            <a:avLst/>
          </a:prstGeom>
          <a:noFill/>
        </p:spPr>
        <p:txBody>
          <a:bodyPr wrap="square">
            <a:spAutoFit/>
          </a:bodyPr>
          <a:lstStyle/>
          <a:p>
            <a:r>
              <a:t>AI support. Transitioning to university and continuing the journey of learning with AI is commendable. The superhero's interest in history and comparative studies is intriguing, leveraging generative AI for a deeper understanding. Graduating and proposing a historical research topic is a significant accomplishment for the superhero. It's wonderful to see the superhero's academic journey evolve, culminating in a focus on archaeology and monuments for their PhD studies. It's a fantastic feat to see the superhero completing this chapter of their educational quest. It's exciting to see a young student eager to explore geography with the help of generative AI, emphasizing the importance of using technology ethically and effectively.</a:t>
            </a:r>
          </a:p>
        </p:txBody>
      </p:sp>
      <p:sp>
        <p:nvSpPr>
          <p:cNvPr id="7" name="TextBox 6"/>
          <p:cNvSpPr txBox="1"/>
          <p:nvPr/>
        </p:nvSpPr>
        <p:spPr>
          <a:xfrm>
            <a:off x="5400000" y="3600000"/>
            <a:ext cx="6840000" cy="1800000"/>
          </a:xfrm>
          <a:prstGeom prst="rect">
            <a:avLst/>
          </a:prstGeom>
          <a:noFill/>
        </p:spPr>
        <p:txBody>
          <a:bodyPr wrap="square">
            <a:spAutoFit/>
          </a:bodyPr>
          <a:lstStyle/>
          <a:p>
            <a:r>
              <a:t>Illustration for a children's story book. The picture represents a female primary school student of Hispanic descent, showing a keen interest in geography. She's sitting at her study desk, surrounded by maps, globes and geography textbooks. Simultaneously, she's also using her computer, demonstrating the use of generative AI in an effective and ethical manner. The artwork captures her curiosity and enthusiasm for both her subjects, geography and AI.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distant future, a superhero starts the day by using generative AI for planning a healthy breakfast and navigating school interactions. This superhero is curious about history and becomes a key player in reinforcement learning algorithms. The hero's journey continues as they advance to university, diving deeper into</a:t>
            </a:r>
          </a:p>
        </p:txBody>
      </p:sp>
      <p:sp>
        <p:nvSpPr>
          <p:cNvPr id="6" name="TextBox 5"/>
          <p:cNvSpPr txBox="1"/>
          <p:nvPr/>
        </p:nvSpPr>
        <p:spPr>
          <a:xfrm>
            <a:off x="5400000" y="1620000"/>
            <a:ext cx="6840000" cy="1800000"/>
          </a:xfrm>
          <a:prstGeom prst="rect">
            <a:avLst/>
          </a:prstGeom>
          <a:noFill/>
        </p:spPr>
        <p:txBody>
          <a:bodyPr wrap="square">
            <a:spAutoFit/>
          </a:bodyPr>
          <a:lstStyle/>
          <a:p>
            <a:r>
              <a:t>ancient civilizations using AI. As graduation approaches, the superhero delves into proposing a PhD topic on archaeology and monuments with AI's assistance. Meanwhile, a young girl in primary school embraces generative AI to learn geography ethically. The superhero effortlessly balances academics, social interactions, and family advice, all thanks to AI.</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 in action. The superhero is using generative AI to accomplish a variety of tasks. These tasks include finding healthy food, commuting to school, studying intensely, partaking in lively discussions with friends and classmates, and even advising his family on how to make the most out of their leisure time. The character displays a diverse skill set, all aimed at promoting a balanced and healthy lifestyle for themselves and their loved ones.</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in the story is a primary school student who uses generative AI to enhance her learning in geography. She utilizes AI to find healthy food options, plan her journey to school, study effectively, interact with classmates,</a:t>
            </a:r>
          </a:p>
        </p:txBody>
      </p:sp>
      <p:sp>
        <p:nvSpPr>
          <p:cNvPr id="6" name="TextBox 5"/>
          <p:cNvSpPr txBox="1"/>
          <p:nvPr/>
        </p:nvSpPr>
        <p:spPr>
          <a:xfrm>
            <a:off x="5400000" y="1620000"/>
            <a:ext cx="6840000" cy="1800000"/>
          </a:xfrm>
          <a:prstGeom prst="rect">
            <a:avLst/>
          </a:prstGeom>
          <a:noFill/>
        </p:spPr>
        <p:txBody>
          <a:bodyPr wrap="square">
            <a:spAutoFit/>
          </a:bodyPr>
          <a:lstStyle/>
          <a:p>
            <a:r>
              <a:t>and even provide suggestions to her family for leisure activities. Through the assistance of generative AI, she is able to deepen her understanding of geographical concepts, answer questions more efficiently, and complete her assignments with enhanced accuracy and creativity.</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young superhero intrigued by geography. This male South Asian character should be in a traditional school setting with textbooks and a geographic globe on the desk. Incorporate a futuristic element within the scene showing him interacting with a generative AI, which is embodied as a smart, holographic display. The AI is assisting him in learning geography, answering complex questions, and aiding in completing his homework. The environment should be vibrant and encouraging to reflect the fun aspect of learning. Captivate the wonder in his eyes as he discovers new places via AI.</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